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78" r:id="rId3"/>
    <p:sldMasterId id="214748368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7ECA92E-FD22-46E3-A890-34F5F63C3970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68049" autoAdjust="0"/>
  </p:normalViewPr>
  <p:slideViewPr>
    <p:cSldViewPr snapToGrid="0">
      <p:cViewPr varScale="1">
        <p:scale>
          <a:sx n="74" d="100"/>
          <a:sy n="74" d="100"/>
        </p:scale>
        <p:origin x="-1734" y="-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4137-CD54-4F45-8F74-99555732C7D9}" type="datetimeFigureOut">
              <a:rPr lang="ko-KR" altLang="en-US" smtClean="0"/>
              <a:t>2016-07-05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153A-6F4E-471E-A066-CAB23F8951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1990</a:t>
            </a:r>
            <a:r>
              <a:rPr lang="ko-KR" altLang="en-US" dirty="0" smtClean="0"/>
              <a:t>말부터 보급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시리얼 </a:t>
            </a:r>
            <a:r>
              <a:rPr lang="ko-KR" altLang="en-US" dirty="0"/>
              <a:t>포트나 </a:t>
            </a:r>
            <a:r>
              <a:rPr lang="ko-KR" altLang="en-US" dirty="0" err="1"/>
              <a:t>패러럴</a:t>
            </a:r>
            <a:r>
              <a:rPr lang="ko-KR" altLang="en-US" dirty="0"/>
              <a:t> </a:t>
            </a:r>
            <a:r>
              <a:rPr lang="ko-KR" altLang="en-US" dirty="0" err="1"/>
              <a:t>포트등의</a:t>
            </a:r>
            <a:r>
              <a:rPr lang="ko-KR" altLang="en-US" dirty="0"/>
              <a:t> </a:t>
            </a:r>
            <a:r>
              <a:rPr lang="ko-KR" altLang="en-US" dirty="0" smtClean="0"/>
              <a:t>주변기기</a:t>
            </a:r>
            <a:r>
              <a:rPr lang="en-US" altLang="ko-KR" dirty="0" smtClean="0"/>
              <a:t>(peripheral)</a:t>
            </a:r>
            <a:r>
              <a:rPr lang="ko-KR" altLang="en-US" dirty="0" smtClean="0"/>
              <a:t>들을 </a:t>
            </a:r>
            <a:r>
              <a:rPr lang="ko-KR" altLang="en-US" dirty="0"/>
              <a:t>더 쉽게 이용하기 위해 만들어짐</a:t>
            </a:r>
            <a:r>
              <a:rPr lang="en-US" altLang="ko-KR" dirty="0"/>
              <a:t>. </a:t>
            </a:r>
            <a:r>
              <a:rPr lang="ko-KR" altLang="en-US" dirty="0"/>
              <a:t>속도도 느리고 </a:t>
            </a:r>
            <a:r>
              <a:rPr lang="ko-KR" altLang="en-US" dirty="0" err="1"/>
              <a:t>전원공급도</a:t>
            </a:r>
            <a:r>
              <a:rPr lang="ko-KR" altLang="en-US" dirty="0"/>
              <a:t> </a:t>
            </a:r>
            <a:r>
              <a:rPr lang="ko-KR" altLang="en-US" dirty="0" err="1"/>
              <a:t>안되서</a:t>
            </a:r>
            <a:r>
              <a:rPr lang="ko-KR" altLang="en-US" dirty="0"/>
              <a:t>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6153A-6F4E-471E-A066-CAB23F8951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시리얼 </a:t>
            </a:r>
            <a:r>
              <a:rPr lang="ko-KR" altLang="en-US" baseline="0" dirty="0"/>
              <a:t>포트 </a:t>
            </a:r>
            <a:r>
              <a:rPr lang="ko-KR" altLang="en-US" baseline="0" dirty="0" err="1"/>
              <a:t>이론상으</a:t>
            </a:r>
            <a:r>
              <a:rPr lang="ko-KR" altLang="en-US" baseline="0" dirty="0"/>
              <a:t> 어드레스 길이</a:t>
            </a:r>
            <a:r>
              <a:rPr lang="en-US" altLang="ko-KR" baseline="0" dirty="0"/>
              <a:t>(7</a:t>
            </a:r>
            <a:r>
              <a:rPr lang="ko-KR" altLang="en-US" baseline="0" dirty="0"/>
              <a:t>비트</a:t>
            </a:r>
            <a:r>
              <a:rPr lang="en-US" altLang="ko-KR" baseline="0" dirty="0"/>
              <a:t>)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때문에론</a:t>
            </a:r>
            <a:r>
              <a:rPr lang="ko-KR" altLang="en-US" baseline="0" dirty="0"/>
              <a:t> </a:t>
            </a:r>
            <a:r>
              <a:rPr lang="en-US" altLang="ko-KR" baseline="0" dirty="0"/>
              <a:t>127</a:t>
            </a:r>
            <a:r>
              <a:rPr lang="ko-KR" altLang="en-US" baseline="0" dirty="0"/>
              <a:t>개 인식 가능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전원부족하겠지</a:t>
            </a:r>
            <a:r>
              <a:rPr lang="ko-KR" altLang="en-US" baseline="0" dirty="0"/>
              <a:t> 속도 느려져</a:t>
            </a:r>
            <a:r>
              <a:rPr lang="en-US" altLang="ko-KR" baseline="0" dirty="0"/>
              <a:t>.</a:t>
            </a:r>
            <a:r>
              <a:rPr lang="ko-KR" altLang="en-US" baseline="0" dirty="0"/>
              <a:t> 그러고 직렬로는 </a:t>
            </a:r>
            <a:r>
              <a:rPr lang="en-US" altLang="ko-KR" baseline="0" dirty="0"/>
              <a:t>CPU</a:t>
            </a:r>
            <a:r>
              <a:rPr lang="ko-KR" altLang="en-US" baseline="0" dirty="0"/>
              <a:t>성능에 따라 연결 </a:t>
            </a:r>
            <a:r>
              <a:rPr lang="ko-KR" altLang="en-US" baseline="0" dirty="0" err="1"/>
              <a:t>갯수</a:t>
            </a:r>
            <a:r>
              <a:rPr lang="ko-KR" altLang="en-US" baseline="0" dirty="0"/>
              <a:t> 제한이 있어</a:t>
            </a:r>
            <a:r>
              <a:rPr lang="en-US" altLang="ko-KR" baseline="0" dirty="0"/>
              <a:t>. 4</a:t>
            </a:r>
            <a:r>
              <a:rPr lang="ko-KR" altLang="en-US" baseline="0" dirty="0"/>
              <a:t>개 제한 보통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핫스왑가능</a:t>
            </a:r>
            <a:endParaRPr lang="en-US" altLang="ko-KR" baseline="0" dirty="0"/>
          </a:p>
          <a:p>
            <a:r>
              <a:rPr lang="en-US" altLang="ko-KR" baseline="0" dirty="0"/>
              <a:t>OTG</a:t>
            </a:r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/>
              <a:t>5m </a:t>
            </a:r>
            <a:r>
              <a:rPr lang="ko-KR" altLang="en-US" baseline="0" dirty="0"/>
              <a:t>정도되면 데이터 손실이 </a:t>
            </a:r>
            <a:r>
              <a:rPr lang="ko-KR" altLang="en-US" baseline="0" dirty="0" err="1"/>
              <a:t>잃어나</a:t>
            </a:r>
            <a:r>
              <a:rPr lang="ko-KR" altLang="en-US" baseline="0" dirty="0"/>
              <a:t> 그래서 더 길게 하려면 외부 전원 달린 </a:t>
            </a:r>
            <a:r>
              <a:rPr lang="en-US" altLang="ko-KR" baseline="0" dirty="0"/>
              <a:t>USB </a:t>
            </a:r>
            <a:r>
              <a:rPr lang="ko-KR" altLang="en-US" baseline="0" dirty="0" err="1"/>
              <a:t>리피터를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사용해야되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smtClean="0"/>
              <a:t>2.0 </a:t>
            </a:r>
            <a:r>
              <a:rPr lang="en-US" altLang="ko-KR" baseline="0" dirty="0"/>
              <a:t>5V 500mA</a:t>
            </a:r>
          </a:p>
          <a:p>
            <a:r>
              <a:rPr lang="en-US" altLang="ko-KR" baseline="0" dirty="0"/>
              <a:t>3.0 5V 900mA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플러그 앤 플레이라 주변기기가 많아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그럼 어떤 주변기기가 있을까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6153A-6F4E-471E-A066-CAB23F8951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0866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69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1779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2832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733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3067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963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7605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054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44386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540995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09917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36614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3490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125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5412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1452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864083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35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230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69842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2832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3156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287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06397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154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4719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96223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394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74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71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669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2259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96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289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9608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96" r:id="rId10"/>
  </p:sldLayoutIdLst>
  <p:txStyles>
    <p:titleStyle>
      <a:lvl1pPr algn="l" defTabSz="457174" rtl="0" eaLnBrk="1" latinLnBrk="1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1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32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31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457174" rtl="0" eaLnBrk="1" latinLnBrk="1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1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5998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txStyles>
    <p:titleStyle>
      <a:lvl1pPr algn="l" defTabSz="457174" rtl="0" eaLnBrk="1" latinLnBrk="1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1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32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272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xStyles>
    <p:titleStyle>
      <a:lvl1pPr algn="l" defTabSz="457174" rtl="0" eaLnBrk="1" latinLnBrk="1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1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1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AE </a:t>
            </a:r>
            <a:r>
              <a:rPr lang="ko-KR" altLang="en-US" dirty="0" err="1"/>
              <a:t>정승언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Special idea for 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0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 USB?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34" y="1106921"/>
            <a:ext cx="7280295" cy="3737219"/>
          </a:xfrm>
        </p:spPr>
      </p:pic>
      <p:sp>
        <p:nvSpPr>
          <p:cNvPr id="5" name="TextBox 4"/>
          <p:cNvSpPr txBox="1"/>
          <p:nvPr/>
        </p:nvSpPr>
        <p:spPr>
          <a:xfrm>
            <a:off x="4138863" y="4844140"/>
            <a:ext cx="8919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Universal Serial Bus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2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USB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2" y="906396"/>
            <a:ext cx="5296639" cy="231489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46" y="1737321"/>
            <a:ext cx="1983017" cy="33689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91" y="3221293"/>
            <a:ext cx="5027770" cy="27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19" y="1106921"/>
            <a:ext cx="2642846" cy="250194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03" y="624875"/>
            <a:ext cx="3334442" cy="35252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72" y="2743538"/>
            <a:ext cx="3458406" cy="34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4" y="1106921"/>
            <a:ext cx="4922376" cy="49498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97" y="1106921"/>
            <a:ext cx="470600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2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9" y="1345707"/>
            <a:ext cx="5651526" cy="383193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30" y="1345709"/>
            <a:ext cx="5327323" cy="38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4" y="1106922"/>
            <a:ext cx="3234075" cy="180377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68" y="727650"/>
            <a:ext cx="3348842" cy="5083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" y="3304706"/>
            <a:ext cx="3086878" cy="25064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59" y="1564720"/>
            <a:ext cx="3459739" cy="34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NI" id="{F621A0FB-F9BA-461F-B1BC-85BF39740369}" vid="{59C7691C-28FF-484D-8684-E73F874C9C80}"/>
    </a:ext>
  </a:extLst>
</a:theme>
</file>

<file path=ppt/theme/theme2.xml><?xml version="1.0" encoding="utf-8"?>
<a:theme xmlns:a="http://schemas.openxmlformats.org/drawingml/2006/main" name="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NI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NI" id="{F621A0FB-F9BA-461F-B1BC-85BF39740369}" vid="{59C7691C-28FF-484D-8684-E73F874C9C80}"/>
    </a:ext>
  </a:extLst>
</a:theme>
</file>

<file path=ppt/theme/theme4.xml><?xml version="1.0" encoding="utf-8"?>
<a:theme xmlns:a="http://schemas.openxmlformats.org/drawingml/2006/main" name="1_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</Template>
  <TotalTime>2557</TotalTime>
  <Words>116</Words>
  <Application>Microsoft Office PowerPoint</Application>
  <PresentationFormat>사용자 지정</PresentationFormat>
  <Paragraphs>19</Paragraphs>
  <Slides>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NI</vt:lpstr>
      <vt:lpstr>Customer Confidential</vt:lpstr>
      <vt:lpstr>1_NI</vt:lpstr>
      <vt:lpstr>1_Customer Confidential</vt:lpstr>
      <vt:lpstr>Special idea for USB</vt:lpstr>
      <vt:lpstr>What is USB?</vt:lpstr>
      <vt:lpstr>What is USB</vt:lpstr>
      <vt:lpstr>Items</vt:lpstr>
      <vt:lpstr>Items</vt:lpstr>
      <vt:lpstr>Items</vt:lpstr>
      <vt:lpstr>Items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PRESENTATION</dc:title>
  <dc:creator>Sungjin Woo</dc:creator>
  <cp:lastModifiedBy>정승언</cp:lastModifiedBy>
  <cp:revision>58</cp:revision>
  <dcterms:created xsi:type="dcterms:W3CDTF">2015-06-30T01:12:21Z</dcterms:created>
  <dcterms:modified xsi:type="dcterms:W3CDTF">2016-07-06T04:31:06Z</dcterms:modified>
</cp:coreProperties>
</file>